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50D433-BBAF-4807-8D3B-C9A980708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4BD3DB6-F090-4986-A05A-23E70FAEE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A226127-D4C4-4437-A6E3-CD84B0A7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DD2922-9F8C-4DB6-AF79-C7B10D1F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FFEDB7-B3AF-4FF9-A4A4-456738281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4608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407E4-A71F-4647-B84D-8FFF0EB1A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9B9A658-AA55-407A-982F-4183A4B8D5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4CC70D-8723-4234-8B4F-9E9BFA798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C3257F-FB21-4675-ACC9-F86B80B23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A201BE5-0F58-44BD-AF68-452752152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78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CF972D6-6C83-4407-9B36-CD4201124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A4F601F-214B-43CC-986D-87587D40A7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7F9720-C91E-4C79-AB47-A7004492E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8A2B4C-BBA1-4B34-A9C0-3C181B0B3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961E010-0506-4C7D-9717-0ABEACD86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037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135AC-927D-47CC-B841-8368AFDA0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B87563-830B-4427-909E-3BF058221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209382A-839B-4AEE-8B66-F8EC78F3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934A0E-FCBC-4BF7-AA81-85FE074A3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67A086-E52C-4C0B-A0CB-9EC837847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902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8B7EB-593B-4050-A5D8-3BC0F0FE1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ED395F6-4E90-4E48-8956-9BA98AB99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BB0CDD-8493-4A3B-ABA4-F98946C2D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F5D49C-ED90-4432-B465-E29D1135F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0B0FC1-5664-4503-B2A3-5FEA4FE8E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993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075362-7B30-4B55-8512-6C62A810C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52FDEB-6785-435B-95B6-651341881C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D85519B-A285-4486-827F-10D5DB811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8571AF-2FCA-410A-AC36-6296A3FF4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282F32-477B-4902-9D1A-590EF69FC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02D79CB-526F-474B-BDD0-5BFF70D5F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578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54DA21-5F70-4180-BA79-E08802408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B875203-16B8-45EB-AF20-2B04BF9C3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A2FF242-A52F-4151-9BA3-B6F5E1440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7CA00E8-372F-4C7A-B594-F5487DE9ED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26CE7E5-A0A8-4F0F-A29B-DE0EA5B455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A858579-3A72-45E0-81F6-DE7B02E5E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153BF58-9955-43F5-9903-D86F6CB46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27F9F32-6153-4CBD-884F-166B81393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910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7E788A-ECC3-46EF-956D-6473C73CD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72E027C-7817-44CE-8F92-32E140AA3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046C7E2-8864-4D39-B4C6-661831892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FFB06AC-148D-4F39-9BDA-ECE3A01C6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0340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D778A52-F8EA-41B6-91DF-D79C96626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171A462-0AE4-4F86-87AF-1BB14C08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8DE3241-3898-4E5F-8301-FE14B18D5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54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CA7A07-FD34-405F-BC24-56DAB0160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67A659-90E4-42FC-B6EF-275D2C9CB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CB776E3-0798-4ABF-A848-23707B922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3B2A8BA-BCC5-445A-99C7-DEC5849A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4B53C65-2364-4E38-A29F-5AA9A0C7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150F2B6-180F-4CE5-85FC-75921558D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02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CC07B8-DC18-4E1B-A0C7-6DAE0F456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24B6BD8-A476-4CBD-A997-F479E580D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7F5AD5A-210A-431B-8661-10705E5F9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6E71DEC-9441-452C-A251-C2F8456F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B67B0F4-BBD7-45C6-9E72-0AA0AD9E3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5247B32-3427-41D3-9F03-4213AFEA1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7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D17B9C2-5AB1-48AB-A053-BE79BDBD6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EF1537A-05DD-4A3B-AE93-9E30BBB8E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E80AE1-24C8-4921-A399-7D8B2C50D8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ACFA7-273F-435F-9019-E01E799AECBC}" type="datetimeFigureOut">
              <a:rPr lang="nl-NL" smtClean="0"/>
              <a:t>23-4-2018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2DC84D-DBEE-4353-AA1B-03A6FB6C8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29B5F1-E9B0-47CB-90EC-7F3842DDE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727C0-1DFF-49DD-8EEB-733D05A673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8257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SaFiyxcx47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201FE1-3D6F-49B8-9786-81788F3B4F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Introductie intervisie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F582373-3C2E-4DDA-9E48-5C9913A903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735332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212F4D-4A17-4500-8295-0E7FEB5AA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 van vandaag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32828-1E94-4045-B56E-3019D1AA7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A&amp;A registratie</a:t>
            </a:r>
          </a:p>
          <a:p>
            <a:endParaRPr lang="nl-NL" dirty="0"/>
          </a:p>
          <a:p>
            <a:r>
              <a:rPr lang="nl-NL" dirty="0"/>
              <a:t>Introductie intervisie</a:t>
            </a:r>
          </a:p>
          <a:p>
            <a:endParaRPr lang="nl-NL" dirty="0"/>
          </a:p>
          <a:p>
            <a:r>
              <a:rPr lang="nl-NL" dirty="0"/>
              <a:t>Stagesituaties</a:t>
            </a:r>
          </a:p>
          <a:p>
            <a:endParaRPr lang="nl-NL" dirty="0"/>
          </a:p>
          <a:p>
            <a:r>
              <a:rPr lang="nl-NL" dirty="0"/>
              <a:t>Oplossingenspel</a:t>
            </a:r>
          </a:p>
          <a:p>
            <a:endParaRPr lang="nl-NL" dirty="0"/>
          </a:p>
          <a:p>
            <a:r>
              <a:rPr lang="nl-NL" dirty="0"/>
              <a:t>Afsluiting</a:t>
            </a:r>
          </a:p>
        </p:txBody>
      </p:sp>
    </p:spTree>
    <p:extLst>
      <p:ext uri="{BB962C8B-B14F-4D97-AF65-F5344CB8AC3E}">
        <p14:creationId xmlns:p14="http://schemas.microsoft.com/office/powerpoint/2010/main" val="285982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EF9354-8A0D-4235-AE39-C6C7F090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intervisie?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665C49-6F9E-4C31-8D5A-2E4341395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nl-NL" sz="1800" dirty="0">
                <a:hlinkClick r:id="rId2"/>
              </a:rPr>
              <a:t>https://www.youtube.com/watch?v=SaFiyxcx47M</a:t>
            </a: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r>
              <a:rPr lang="nl-NL" sz="1800" dirty="0"/>
              <a:t>* Beter worden in je werk</a:t>
            </a:r>
            <a:br>
              <a:rPr lang="nl-NL" sz="1800" dirty="0"/>
            </a:br>
            <a:endParaRPr lang="nl-NL" sz="1800" dirty="0"/>
          </a:p>
          <a:p>
            <a:pPr marL="0" indent="0">
              <a:buNone/>
            </a:pPr>
            <a:r>
              <a:rPr lang="nl-NL" sz="1800" dirty="0"/>
              <a:t>* Zelfhulp</a:t>
            </a:r>
            <a:br>
              <a:rPr lang="nl-NL" sz="1800" dirty="0"/>
            </a:br>
            <a:endParaRPr lang="nl-NL" sz="1800" dirty="0"/>
          </a:p>
          <a:p>
            <a:pPr marL="0" indent="0">
              <a:buNone/>
            </a:pPr>
            <a:r>
              <a:rPr lang="nl-NL" sz="1800" dirty="0"/>
              <a:t>* Geen leiding, gelijkwaardig</a:t>
            </a:r>
            <a:br>
              <a:rPr lang="nl-NL" sz="1800" dirty="0"/>
            </a:br>
            <a:endParaRPr lang="nl-NL" sz="1800" dirty="0"/>
          </a:p>
          <a:p>
            <a:pPr marL="0" indent="0">
              <a:buNone/>
            </a:pPr>
            <a:r>
              <a:rPr lang="nl-NL" sz="1800" dirty="0"/>
              <a:t>* Vertrouwelijk</a:t>
            </a:r>
            <a:br>
              <a:rPr lang="nl-NL" sz="1800" dirty="0"/>
            </a:br>
            <a:endParaRPr lang="nl-NL" sz="1800" dirty="0"/>
          </a:p>
          <a:p>
            <a:pPr marL="0" indent="0">
              <a:buNone/>
            </a:pPr>
            <a:r>
              <a:rPr lang="nl-NL" sz="1800" dirty="0"/>
              <a:t>* Gedisciplineerd</a:t>
            </a:r>
            <a:br>
              <a:rPr lang="nl-NL" sz="1800" dirty="0"/>
            </a:br>
            <a:endParaRPr lang="nl-NL" sz="1800" dirty="0"/>
          </a:p>
          <a:p>
            <a:pPr marL="0" indent="0">
              <a:buNone/>
            </a:pPr>
            <a:r>
              <a:rPr lang="nl-NL" sz="1800" dirty="0"/>
              <a:t>* In de derde les gaan we afspraken maken over intervisie. In les 4 is de eerste intervisiebijeenkomst.</a:t>
            </a:r>
          </a:p>
        </p:txBody>
      </p:sp>
      <p:pic>
        <p:nvPicPr>
          <p:cNvPr id="2050" name="Picture 2" descr="Afbeeldingsresultaat voor filosofische citaten loesje">
            <a:extLst>
              <a:ext uri="{FF2B5EF4-FFF2-40B4-BE49-F238E27FC236}">
                <a16:creationId xmlns:a16="http://schemas.microsoft.com/office/drawing/2014/main" id="{C2A64992-4736-4620-B81A-27BBC0DE6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493" y="27305"/>
            <a:ext cx="3781587" cy="5341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Kader 3">
            <a:extLst>
              <a:ext uri="{FF2B5EF4-FFF2-40B4-BE49-F238E27FC236}">
                <a16:creationId xmlns:a16="http://schemas.microsoft.com/office/drawing/2014/main" id="{84F153B9-6D2E-4520-A9D2-D64B734E5497}"/>
              </a:ext>
            </a:extLst>
          </p:cNvPr>
          <p:cNvSpPr/>
          <p:nvPr/>
        </p:nvSpPr>
        <p:spPr>
          <a:xfrm>
            <a:off x="6749143" y="130629"/>
            <a:ext cx="4789714" cy="531222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261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FADE51-44DD-4184-AB38-D7D75C787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Stagesituaties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10F690-A6AB-4EC5-97BF-9DB1D0F47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Wie heeft er een situatie over stage en wil dit met de klas delen?</a:t>
            </a:r>
          </a:p>
          <a:p>
            <a:endParaRPr lang="nl-NL" dirty="0"/>
          </a:p>
          <a:p>
            <a:r>
              <a:rPr lang="nl-NL" dirty="0"/>
              <a:t>Klas: stel vragen zonder dat daarin je eigen mening naar voren komt.</a:t>
            </a:r>
          </a:p>
          <a:p>
            <a:r>
              <a:rPr lang="nl-NL" dirty="0"/>
              <a:t>Is de situatie voor iedereen helder?</a:t>
            </a:r>
          </a:p>
          <a:p>
            <a:r>
              <a:rPr lang="nl-NL" dirty="0"/>
              <a:t>Wat heeft jouw klasgenoot heel erg goed gedaan in deze situatie en zie je ook als een kwaliteit?</a:t>
            </a:r>
          </a:p>
          <a:p>
            <a:r>
              <a:rPr lang="nl-NL" dirty="0"/>
              <a:t>Hoe zou jij het zelf aanpakken?</a:t>
            </a:r>
          </a:p>
          <a:p>
            <a:r>
              <a:rPr lang="nl-NL" dirty="0"/>
              <a:t>Conclusie</a:t>
            </a:r>
          </a:p>
        </p:txBody>
      </p:sp>
    </p:spTree>
    <p:extLst>
      <p:ext uri="{BB962C8B-B14F-4D97-AF65-F5344CB8AC3E}">
        <p14:creationId xmlns:p14="http://schemas.microsoft.com/office/powerpoint/2010/main" val="3093513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5896FF-17F3-4B62-B8F4-CDCE1F6E9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Oplossingenspel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5C0173-DA8C-40C3-93BB-0BBB2C3FE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Jullie gaan in twee groepen werken.</a:t>
            </a:r>
          </a:p>
          <a:p>
            <a:endParaRPr lang="nl-NL" dirty="0"/>
          </a:p>
          <a:p>
            <a:r>
              <a:rPr lang="nl-NL" dirty="0"/>
              <a:t>Jullie krijgen een casus die op stage voor zou kunnen komen.</a:t>
            </a:r>
          </a:p>
          <a:p>
            <a:r>
              <a:rPr lang="nl-NL" dirty="0"/>
              <a:t>Iedereen bedenkt voor zichzelf hoe hij/zij zou handelen in deze situatie.</a:t>
            </a:r>
          </a:p>
          <a:p>
            <a:r>
              <a:rPr lang="nl-NL" dirty="0"/>
              <a:t>Wanneer iedereen iets heeft bedacht mogen jullie dit aan elkaar vertellen.</a:t>
            </a:r>
          </a:p>
          <a:p>
            <a:r>
              <a:rPr lang="nl-NL" dirty="0"/>
              <a:t>Iedereen heeft 10 punten. Deze punten kun je uitdelen aan oplossingen die in jouw ogen heel goed bedacht zijn.</a:t>
            </a:r>
          </a:p>
          <a:p>
            <a:r>
              <a:rPr lang="nl-NL" dirty="0"/>
              <a:t>Nabespreken</a:t>
            </a:r>
          </a:p>
        </p:txBody>
      </p:sp>
    </p:spTree>
    <p:extLst>
      <p:ext uri="{BB962C8B-B14F-4D97-AF65-F5344CB8AC3E}">
        <p14:creationId xmlns:p14="http://schemas.microsoft.com/office/powerpoint/2010/main" val="2954919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00F711-3E67-40AA-8534-F288C372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Afsluiting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6991B6-2DB4-4346-BA4D-45F7DE1F6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vonden jullie deze les?</a:t>
            </a:r>
          </a:p>
          <a:p>
            <a:r>
              <a:rPr lang="nl-NL" dirty="0"/>
              <a:t>Wat heb je vandaag geleerd?</a:t>
            </a:r>
          </a:p>
          <a:p>
            <a:endParaRPr lang="nl-NL" dirty="0"/>
          </a:p>
          <a:p>
            <a:r>
              <a:rPr lang="nl-NL" dirty="0"/>
              <a:t>Tot volgende week!</a:t>
            </a:r>
          </a:p>
        </p:txBody>
      </p:sp>
    </p:spTree>
    <p:extLst>
      <p:ext uri="{BB962C8B-B14F-4D97-AF65-F5344CB8AC3E}">
        <p14:creationId xmlns:p14="http://schemas.microsoft.com/office/powerpoint/2010/main" val="2706117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186</Words>
  <Application>Microsoft Office PowerPoint</Application>
  <PresentationFormat>Breedbeeld</PresentationFormat>
  <Paragraphs>41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Introductie intervisie</vt:lpstr>
      <vt:lpstr>Programma van vandaag</vt:lpstr>
      <vt:lpstr>Wat is intervisie?</vt:lpstr>
      <vt:lpstr>Stagesituaties</vt:lpstr>
      <vt:lpstr>Oplossingenspel</vt:lpstr>
      <vt:lpstr>Afsluiting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Persoonlijke vorming</dc:title>
  <dc:creator>Carlien Solle</dc:creator>
  <cp:lastModifiedBy>Carlien Solle</cp:lastModifiedBy>
  <cp:revision>5</cp:revision>
  <dcterms:created xsi:type="dcterms:W3CDTF">2018-03-18T09:18:32Z</dcterms:created>
  <dcterms:modified xsi:type="dcterms:W3CDTF">2018-04-23T12:10:56Z</dcterms:modified>
</cp:coreProperties>
</file>